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6858000" cy="9144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4" d="100"/>
          <a:sy n="84" d="100"/>
        </p:scale>
        <p:origin x="-424" y="-10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3119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88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18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9536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1414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763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3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346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1195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073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5163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09A86-4D51-A240-9C38-50C28826790A}" type="datetimeFigureOut">
              <a:rPr lang="en-US" smtClean="0"/>
              <a:t>4/25/17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938963-A597-AA45-B061-DEDC0037C7E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6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0.jpg"/><Relationship Id="rId12" Type="http://schemas.openxmlformats.org/officeDocument/2006/relationships/image" Target="../media/image11.jpg"/><Relationship Id="rId13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jpg"/><Relationship Id="rId9" Type="http://schemas.openxmlformats.org/officeDocument/2006/relationships/image" Target="../media/image8.jpg"/><Relationship Id="rId10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se_Clos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7" y="530251"/>
            <a:ext cx="2253954" cy="1514562"/>
          </a:xfrm>
          <a:prstGeom prst="rect">
            <a:avLst/>
          </a:prstGeom>
        </p:spPr>
      </p:pic>
      <p:pic>
        <p:nvPicPr>
          <p:cNvPr id="9" name="Picture 8" descr="Rose_Kardin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8"/>
          <a:stretch/>
        </p:blipFill>
        <p:spPr>
          <a:xfrm>
            <a:off x="-1" y="0"/>
            <a:ext cx="1175047" cy="20448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elphini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5"/>
          <a:stretch/>
        </p:blipFill>
        <p:spPr>
          <a:xfrm rot="16200000">
            <a:off x="4117097" y="-692091"/>
            <a:ext cx="2044811" cy="3428997"/>
          </a:xfrm>
          <a:prstGeom prst="rect">
            <a:avLst/>
          </a:prstGeom>
        </p:spPr>
      </p:pic>
      <p:pic>
        <p:nvPicPr>
          <p:cNvPr id="25" name="Picture 24" descr="Snapdrag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320" y="1542679"/>
            <a:ext cx="1942361" cy="3429001"/>
          </a:xfrm>
          <a:prstGeom prst="rect">
            <a:avLst/>
          </a:prstGeom>
        </p:spPr>
      </p:pic>
      <p:pic>
        <p:nvPicPr>
          <p:cNvPr id="27" name="Picture 26" descr="Stargaz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4507" y="1902505"/>
            <a:ext cx="2288138" cy="3050851"/>
          </a:xfrm>
          <a:prstGeom prst="rect">
            <a:avLst/>
          </a:prstGeom>
        </p:spPr>
      </p:pic>
      <p:pic>
        <p:nvPicPr>
          <p:cNvPr id="28" name="Picture 27" descr="Petunia_Basket_Jambo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7097" y="4939097"/>
            <a:ext cx="2246783" cy="1512587"/>
          </a:xfrm>
          <a:prstGeom prst="rect">
            <a:avLst/>
          </a:prstGeom>
        </p:spPr>
      </p:pic>
      <p:pic>
        <p:nvPicPr>
          <p:cNvPr id="29" name="Picture 28" descr="Petuni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7784" y="4791559"/>
            <a:ext cx="2263240" cy="1791205"/>
          </a:xfrm>
          <a:prstGeom prst="rect">
            <a:avLst/>
          </a:prstGeom>
        </p:spPr>
      </p:pic>
      <p:pic>
        <p:nvPicPr>
          <p:cNvPr id="30" name="Picture 29" descr="Tulip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18" y="4572000"/>
            <a:ext cx="2357583" cy="2254620"/>
          </a:xfrm>
          <a:prstGeom prst="rect">
            <a:avLst/>
          </a:prstGeom>
        </p:spPr>
      </p:pic>
      <p:pic>
        <p:nvPicPr>
          <p:cNvPr id="31" name="Picture 30" descr="Chrysanthemum_Dais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0165" y="7143750"/>
            <a:ext cx="2286000" cy="1714500"/>
          </a:xfrm>
          <a:prstGeom prst="rect">
            <a:avLst/>
          </a:prstGeom>
        </p:spPr>
      </p:pic>
      <p:pic>
        <p:nvPicPr>
          <p:cNvPr id="32" name="Picture 31" descr="Chrysanthemum_Incurv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3600" y="7138594"/>
            <a:ext cx="2291889" cy="1718917"/>
          </a:xfrm>
          <a:prstGeom prst="rect">
            <a:avLst/>
          </a:prstGeom>
        </p:spPr>
      </p:pic>
      <p:pic>
        <p:nvPicPr>
          <p:cNvPr id="33" name="Picture 32" descr="Chrysanthemum_Quil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9405" y="7144783"/>
            <a:ext cx="2284815" cy="1713611"/>
          </a:xfrm>
          <a:prstGeom prst="rect">
            <a:avLst/>
          </a:prstGeom>
        </p:spPr>
      </p:pic>
      <p:pic>
        <p:nvPicPr>
          <p:cNvPr id="34" name="Picture 33" descr="Chrysanthemum_Anemon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2722" y="7142716"/>
            <a:ext cx="2287176" cy="17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427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Delphinium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Oriental Lilies</a:t>
            </a:r>
          </a:p>
          <a:p>
            <a:pPr algn="ctr"/>
            <a:r>
              <a:rPr lang="en-US" sz="2400" dirty="0" smtClean="0"/>
              <a:t>(Stargazer)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Tulip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Quill type</a:t>
            </a:r>
          </a:p>
          <a:p>
            <a:pPr algn="ctr"/>
            <a:r>
              <a:rPr lang="en-US" sz="2400" dirty="0" smtClean="0"/>
              <a:t>Bottom: Anemone type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Snapdragon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Petunia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Daisy type</a:t>
            </a:r>
          </a:p>
          <a:p>
            <a:pPr algn="ctr"/>
            <a:r>
              <a:rPr lang="en-US" sz="2400" dirty="0" smtClean="0"/>
              <a:t>Bottom: Incurve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747744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Rose_CloseU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47" y="530251"/>
            <a:ext cx="2253954" cy="1514562"/>
          </a:xfrm>
          <a:prstGeom prst="rect">
            <a:avLst/>
          </a:prstGeom>
        </p:spPr>
      </p:pic>
      <p:pic>
        <p:nvPicPr>
          <p:cNvPr id="9" name="Picture 8" descr="Rose_Kardina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8"/>
          <a:stretch/>
        </p:blipFill>
        <p:spPr>
          <a:xfrm>
            <a:off x="-1" y="0"/>
            <a:ext cx="1175047" cy="204481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solidFill>
            <a:srgbClr val="FFFFFF"/>
          </a:solidFill>
          <a:ln w="3175" cmpd="sng"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 descr="Delphinium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975"/>
          <a:stretch/>
        </p:blipFill>
        <p:spPr>
          <a:xfrm rot="16200000">
            <a:off x="4117097" y="-692091"/>
            <a:ext cx="2044811" cy="3428997"/>
          </a:xfrm>
          <a:prstGeom prst="rect">
            <a:avLst/>
          </a:prstGeom>
        </p:spPr>
      </p:pic>
      <p:pic>
        <p:nvPicPr>
          <p:cNvPr id="25" name="Picture 24" descr="Snapdragon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43320" y="1542679"/>
            <a:ext cx="1942361" cy="3429001"/>
          </a:xfrm>
          <a:prstGeom prst="rect">
            <a:avLst/>
          </a:prstGeom>
        </p:spPr>
      </p:pic>
      <p:pic>
        <p:nvPicPr>
          <p:cNvPr id="27" name="Picture 26" descr="Stargazer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84507" y="1902505"/>
            <a:ext cx="2288138" cy="3050851"/>
          </a:xfrm>
          <a:prstGeom prst="rect">
            <a:avLst/>
          </a:prstGeom>
        </p:spPr>
      </p:pic>
      <p:pic>
        <p:nvPicPr>
          <p:cNvPr id="28" name="Picture 27" descr="Petunia_Basket_Jamboree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367097" y="4939097"/>
            <a:ext cx="2246783" cy="1512587"/>
          </a:xfrm>
          <a:prstGeom prst="rect">
            <a:avLst/>
          </a:prstGeom>
        </p:spPr>
      </p:pic>
      <p:pic>
        <p:nvPicPr>
          <p:cNvPr id="29" name="Picture 28" descr="Petunia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397784" y="4791559"/>
            <a:ext cx="2263240" cy="1791205"/>
          </a:xfrm>
          <a:prstGeom prst="rect">
            <a:avLst/>
          </a:prstGeom>
        </p:spPr>
      </p:pic>
      <p:pic>
        <p:nvPicPr>
          <p:cNvPr id="30" name="Picture 29" descr="Tulips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418" y="4572000"/>
            <a:ext cx="2357583" cy="2254620"/>
          </a:xfrm>
          <a:prstGeom prst="rect">
            <a:avLst/>
          </a:prstGeom>
        </p:spPr>
      </p:pic>
      <p:pic>
        <p:nvPicPr>
          <p:cNvPr id="31" name="Picture 30" descr="Chrysanthemum_Daisy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290165" y="7143750"/>
            <a:ext cx="2286000" cy="1714500"/>
          </a:xfrm>
          <a:prstGeom prst="rect">
            <a:avLst/>
          </a:prstGeom>
        </p:spPr>
      </p:pic>
      <p:pic>
        <p:nvPicPr>
          <p:cNvPr id="32" name="Picture 31" descr="Chrysanthemum_Incurve.jpg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23600" y="7138594"/>
            <a:ext cx="2291889" cy="1718917"/>
          </a:xfrm>
          <a:prstGeom prst="rect">
            <a:avLst/>
          </a:prstGeom>
        </p:spPr>
      </p:pic>
      <p:pic>
        <p:nvPicPr>
          <p:cNvPr id="33" name="Picture 32" descr="Chrysanthemum_Quill.jp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39405" y="7144783"/>
            <a:ext cx="2284815" cy="1713611"/>
          </a:xfrm>
          <a:prstGeom prst="rect">
            <a:avLst/>
          </a:prstGeom>
        </p:spPr>
      </p:pic>
      <p:pic>
        <p:nvPicPr>
          <p:cNvPr id="34" name="Picture 33" descr="Chrysanthemum_Anemone.jp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852722" y="7142716"/>
            <a:ext cx="2287176" cy="1715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36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Delphinium</a:t>
            </a:r>
            <a:endParaRPr lang="en-US" sz="2400" dirty="0"/>
          </a:p>
        </p:txBody>
      </p:sp>
      <p:sp>
        <p:nvSpPr>
          <p:cNvPr id="16" name="Rectangle 15"/>
          <p:cNvSpPr/>
          <p:nvPr/>
        </p:nvSpPr>
        <p:spPr>
          <a:xfrm>
            <a:off x="1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Oriental Lilies</a:t>
            </a:r>
          </a:p>
          <a:p>
            <a:pPr algn="ctr"/>
            <a:r>
              <a:rPr lang="en-US" sz="2400" dirty="0" smtClean="0"/>
              <a:t>(Stargazer)</a:t>
            </a:r>
            <a:endParaRPr lang="en-US" sz="2400" dirty="0"/>
          </a:p>
        </p:txBody>
      </p:sp>
      <p:sp>
        <p:nvSpPr>
          <p:cNvPr id="17" name="Rectangle 16"/>
          <p:cNvSpPr/>
          <p:nvPr/>
        </p:nvSpPr>
        <p:spPr>
          <a:xfrm>
            <a:off x="-1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Tulip</a:t>
            </a:r>
            <a:endParaRPr lang="en-US" sz="2400" dirty="0"/>
          </a:p>
        </p:txBody>
      </p:sp>
      <p:sp>
        <p:nvSpPr>
          <p:cNvPr id="18" name="Rectangle 17"/>
          <p:cNvSpPr/>
          <p:nvPr/>
        </p:nvSpPr>
        <p:spPr>
          <a:xfrm>
            <a:off x="1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Quill type</a:t>
            </a:r>
          </a:p>
          <a:p>
            <a:pPr algn="ctr"/>
            <a:r>
              <a:rPr lang="en-US" sz="2400" dirty="0" smtClean="0"/>
              <a:t>Bottom: Anemone type</a:t>
            </a:r>
            <a:endParaRPr lang="en-US" sz="2400" dirty="0"/>
          </a:p>
        </p:txBody>
      </p:sp>
      <p:sp>
        <p:nvSpPr>
          <p:cNvPr id="19" name="Rectangle 18"/>
          <p:cNvSpPr/>
          <p:nvPr/>
        </p:nvSpPr>
        <p:spPr>
          <a:xfrm>
            <a:off x="3425004" y="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Rose</a:t>
            </a:r>
          </a:p>
        </p:txBody>
      </p:sp>
      <p:sp>
        <p:nvSpPr>
          <p:cNvPr id="20" name="Rectangle 19"/>
          <p:cNvSpPr/>
          <p:nvPr/>
        </p:nvSpPr>
        <p:spPr>
          <a:xfrm>
            <a:off x="3425004" y="2286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Snapdragon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3425004" y="4572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Petunia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425004" y="6858000"/>
            <a:ext cx="3429000" cy="2286000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Chrysanthemum</a:t>
            </a:r>
          </a:p>
          <a:p>
            <a:pPr algn="ctr"/>
            <a:r>
              <a:rPr lang="en-US" sz="2400" dirty="0" smtClean="0"/>
              <a:t>Top: Daisy type</a:t>
            </a:r>
          </a:p>
          <a:p>
            <a:pPr algn="ctr"/>
            <a:r>
              <a:rPr lang="en-US" sz="2400" dirty="0" smtClean="0"/>
              <a:t>Bottom: Incurve type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984481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56</Words>
  <Application>Microsoft Macintosh PowerPoint</Application>
  <PresentationFormat>Letter Paper (8.5x11 in)</PresentationFormat>
  <Paragraphs>26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Logan Halstrom</dc:creator>
  <cp:lastModifiedBy>Logan Halstrom</cp:lastModifiedBy>
  <cp:revision>10</cp:revision>
  <dcterms:created xsi:type="dcterms:W3CDTF">2017-04-19T00:14:58Z</dcterms:created>
  <dcterms:modified xsi:type="dcterms:W3CDTF">2017-04-26T00:51:09Z</dcterms:modified>
</cp:coreProperties>
</file>